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530" r:id="rId5"/>
    <p:sldId id="531" r:id="rId6"/>
    <p:sldId id="533" r:id="rId7"/>
    <p:sldId id="534" r:id="rId8"/>
    <p:sldId id="535" r:id="rId9"/>
    <p:sldId id="540" r:id="rId10"/>
    <p:sldId id="54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4422"/>
  </p:normalViewPr>
  <p:slideViewPr>
    <p:cSldViewPr snapToGrid="0">
      <p:cViewPr varScale="1">
        <p:scale>
          <a:sx n="81" d="100"/>
          <a:sy n="81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E0909-45C6-4A9B-9CAD-3160E913D7A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E5049A-C93A-4AF6-A14D-024D4BBD96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Features of the system</a:t>
          </a:r>
        </a:p>
      </dgm:t>
    </dgm:pt>
    <dgm:pt modelId="{F256CDE1-70B5-4F76-8DB9-911CDA436EA9}" type="parTrans" cxnId="{7CEDCD8C-65AC-419F-87C2-02A129342FD2}">
      <dgm:prSet/>
      <dgm:spPr/>
      <dgm:t>
        <a:bodyPr/>
        <a:lstStyle/>
        <a:p>
          <a:endParaRPr lang="en-US"/>
        </a:p>
      </dgm:t>
    </dgm:pt>
    <dgm:pt modelId="{E6C9E419-0930-4FEC-AC05-99CC38F427CB}" type="sibTrans" cxnId="{7CEDCD8C-65AC-419F-87C2-02A129342FD2}">
      <dgm:prSet/>
      <dgm:spPr/>
      <dgm:t>
        <a:bodyPr/>
        <a:lstStyle/>
        <a:p>
          <a:endParaRPr lang="en-US"/>
        </a:p>
      </dgm:t>
    </dgm:pt>
    <dgm:pt modelId="{80C6FFB4-8895-4C98-9FA9-DB4C7216B7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Technologies used</a:t>
          </a:r>
        </a:p>
      </dgm:t>
    </dgm:pt>
    <dgm:pt modelId="{90688DFE-08CB-4C4C-8C56-4B36D5F5DFA8}" type="parTrans" cxnId="{F03D5AF3-0B75-4A79-9640-9C4938FA83BC}">
      <dgm:prSet/>
      <dgm:spPr/>
      <dgm:t>
        <a:bodyPr/>
        <a:lstStyle/>
        <a:p>
          <a:endParaRPr lang="en-US"/>
        </a:p>
      </dgm:t>
    </dgm:pt>
    <dgm:pt modelId="{04466B18-8F96-4AB2-84F3-A588BCCA5035}" type="sibTrans" cxnId="{F03D5AF3-0B75-4A79-9640-9C4938FA83BC}">
      <dgm:prSet/>
      <dgm:spPr/>
      <dgm:t>
        <a:bodyPr/>
        <a:lstStyle/>
        <a:p>
          <a:endParaRPr lang="en-US"/>
        </a:p>
      </dgm:t>
    </dgm:pt>
    <dgm:pt modelId="{4F5E50F2-005A-4763-87D6-1ECF23699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Video Demonstration</a:t>
          </a:r>
        </a:p>
      </dgm:t>
    </dgm:pt>
    <dgm:pt modelId="{09D6C72C-0BE2-4CBD-9CEC-1F1F3FADB96B}" type="parTrans" cxnId="{5E8BDF3F-DDA1-41ED-8B4F-568EF1FA402E}">
      <dgm:prSet/>
      <dgm:spPr/>
      <dgm:t>
        <a:bodyPr/>
        <a:lstStyle/>
        <a:p>
          <a:endParaRPr lang="en-US"/>
        </a:p>
      </dgm:t>
    </dgm:pt>
    <dgm:pt modelId="{76BB6B20-6ADF-4DEB-9DFD-EAE1B0774EAE}" type="sibTrans" cxnId="{5E8BDF3F-DDA1-41ED-8B4F-568EF1FA402E}">
      <dgm:prSet/>
      <dgm:spPr/>
      <dgm:t>
        <a:bodyPr/>
        <a:lstStyle/>
        <a:p>
          <a:endParaRPr lang="en-US"/>
        </a:p>
      </dgm:t>
    </dgm:pt>
    <dgm:pt modelId="{509F9556-3ED2-4FAE-A3B1-D24796B5E4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Contacts</a:t>
          </a:r>
        </a:p>
      </dgm:t>
    </dgm:pt>
    <dgm:pt modelId="{6EA725E4-6F04-4288-90BF-492390BEB537}" type="parTrans" cxnId="{F2F067B3-1AF9-491D-A6C2-4931BEE1838F}">
      <dgm:prSet/>
      <dgm:spPr/>
      <dgm:t>
        <a:bodyPr/>
        <a:lstStyle/>
        <a:p>
          <a:endParaRPr lang="en-US"/>
        </a:p>
      </dgm:t>
    </dgm:pt>
    <dgm:pt modelId="{24ABB5A6-4B07-436C-BB40-24C9CD930FC9}" type="sibTrans" cxnId="{F2F067B3-1AF9-491D-A6C2-4931BEE1838F}">
      <dgm:prSet/>
      <dgm:spPr/>
      <dgm:t>
        <a:bodyPr/>
        <a:lstStyle/>
        <a:p>
          <a:endParaRPr lang="en-US"/>
        </a:p>
      </dgm:t>
    </dgm:pt>
    <dgm:pt modelId="{FB573E04-13C2-4A39-8AB0-D7FC59A15E54}" type="pres">
      <dgm:prSet presAssocID="{04FE0909-45C6-4A9B-9CAD-3160E913D7AC}" presName="root" presStyleCnt="0">
        <dgm:presLayoutVars>
          <dgm:dir/>
          <dgm:resizeHandles val="exact"/>
        </dgm:presLayoutVars>
      </dgm:prSet>
      <dgm:spPr/>
    </dgm:pt>
    <dgm:pt modelId="{DEA69BB5-6C36-4064-95C1-245F87A45CE8}" type="pres">
      <dgm:prSet presAssocID="{04FE0909-45C6-4A9B-9CAD-3160E913D7AC}" presName="container" presStyleCnt="0">
        <dgm:presLayoutVars>
          <dgm:dir/>
          <dgm:resizeHandles val="exact"/>
        </dgm:presLayoutVars>
      </dgm:prSet>
      <dgm:spPr/>
    </dgm:pt>
    <dgm:pt modelId="{FEAE1023-73F6-475C-99B2-017244ADA25A}" type="pres">
      <dgm:prSet presAssocID="{0BE5049A-C93A-4AF6-A14D-024D4BBD96B6}" presName="compNode" presStyleCnt="0"/>
      <dgm:spPr/>
    </dgm:pt>
    <dgm:pt modelId="{34ABC68D-1E7A-45CE-B052-DCB363FBFAA1}" type="pres">
      <dgm:prSet presAssocID="{0BE5049A-C93A-4AF6-A14D-024D4BBD96B6}" presName="iconBgRect" presStyleLbl="bgShp" presStyleIdx="0" presStyleCnt="4"/>
      <dgm:spPr/>
    </dgm:pt>
    <dgm:pt modelId="{BD356F34-C754-4377-87BF-89C27E6D5ACD}" type="pres">
      <dgm:prSet presAssocID="{0BE5049A-C93A-4AF6-A14D-024D4BBD96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FB3AC9E-311C-47DB-8542-1CA39909E047}" type="pres">
      <dgm:prSet presAssocID="{0BE5049A-C93A-4AF6-A14D-024D4BBD96B6}" presName="spaceRect" presStyleCnt="0"/>
      <dgm:spPr/>
    </dgm:pt>
    <dgm:pt modelId="{92A11A40-F222-4F0B-AA0C-74CEF7792D43}" type="pres">
      <dgm:prSet presAssocID="{0BE5049A-C93A-4AF6-A14D-024D4BBD96B6}" presName="textRect" presStyleLbl="revTx" presStyleIdx="0" presStyleCnt="4">
        <dgm:presLayoutVars>
          <dgm:chMax val="1"/>
          <dgm:chPref val="1"/>
        </dgm:presLayoutVars>
      </dgm:prSet>
      <dgm:spPr/>
    </dgm:pt>
    <dgm:pt modelId="{9AF16A6C-C5F3-418B-AD3B-422DCFA90C10}" type="pres">
      <dgm:prSet presAssocID="{E6C9E419-0930-4FEC-AC05-99CC38F427CB}" presName="sibTrans" presStyleLbl="sibTrans2D1" presStyleIdx="0" presStyleCnt="0"/>
      <dgm:spPr/>
    </dgm:pt>
    <dgm:pt modelId="{A1DFEEF1-E2E0-4B6D-B869-CD160482E863}" type="pres">
      <dgm:prSet presAssocID="{80C6FFB4-8895-4C98-9FA9-DB4C7216B7C9}" presName="compNode" presStyleCnt="0"/>
      <dgm:spPr/>
    </dgm:pt>
    <dgm:pt modelId="{FF9A9360-8EDB-4121-8842-C62B3B26696B}" type="pres">
      <dgm:prSet presAssocID="{80C6FFB4-8895-4C98-9FA9-DB4C7216B7C9}" presName="iconBgRect" presStyleLbl="bgShp" presStyleIdx="1" presStyleCnt="4"/>
      <dgm:spPr/>
    </dgm:pt>
    <dgm:pt modelId="{7AFC3187-0019-48B3-9164-EEEBCC0833B7}" type="pres">
      <dgm:prSet presAssocID="{80C6FFB4-8895-4C98-9FA9-DB4C7216B7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82A935F7-0245-48DA-87B3-3848E3BF5325}" type="pres">
      <dgm:prSet presAssocID="{80C6FFB4-8895-4C98-9FA9-DB4C7216B7C9}" presName="spaceRect" presStyleCnt="0"/>
      <dgm:spPr/>
    </dgm:pt>
    <dgm:pt modelId="{BF6F1FD9-8D89-489A-BABE-C9720C9B4C92}" type="pres">
      <dgm:prSet presAssocID="{80C6FFB4-8895-4C98-9FA9-DB4C7216B7C9}" presName="textRect" presStyleLbl="revTx" presStyleIdx="1" presStyleCnt="4">
        <dgm:presLayoutVars>
          <dgm:chMax val="1"/>
          <dgm:chPref val="1"/>
        </dgm:presLayoutVars>
      </dgm:prSet>
      <dgm:spPr/>
    </dgm:pt>
    <dgm:pt modelId="{98B45E68-D0B9-44CC-856F-665B073C3946}" type="pres">
      <dgm:prSet presAssocID="{04466B18-8F96-4AB2-84F3-A588BCCA5035}" presName="sibTrans" presStyleLbl="sibTrans2D1" presStyleIdx="0" presStyleCnt="0"/>
      <dgm:spPr/>
    </dgm:pt>
    <dgm:pt modelId="{797A3CBA-5F73-40DE-87D5-DEAE43135D1C}" type="pres">
      <dgm:prSet presAssocID="{4F5E50F2-005A-4763-87D6-1ECF2369948C}" presName="compNode" presStyleCnt="0"/>
      <dgm:spPr/>
    </dgm:pt>
    <dgm:pt modelId="{86D88683-F79D-4F40-8A14-E01B5C85C0A7}" type="pres">
      <dgm:prSet presAssocID="{4F5E50F2-005A-4763-87D6-1ECF2369948C}" presName="iconBgRect" presStyleLbl="bgShp" presStyleIdx="2" presStyleCnt="4"/>
      <dgm:spPr/>
    </dgm:pt>
    <dgm:pt modelId="{FF50EEC0-AD65-46B4-9838-8E61865EB72C}" type="pres">
      <dgm:prSet presAssocID="{4F5E50F2-005A-4763-87D6-1ECF236994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A122F044-41E1-425D-B6CE-10797F045AE1}" type="pres">
      <dgm:prSet presAssocID="{4F5E50F2-005A-4763-87D6-1ECF2369948C}" presName="spaceRect" presStyleCnt="0"/>
      <dgm:spPr/>
    </dgm:pt>
    <dgm:pt modelId="{62AC5FD1-7B15-4CBC-89A5-9C79A862F902}" type="pres">
      <dgm:prSet presAssocID="{4F5E50F2-005A-4763-87D6-1ECF2369948C}" presName="textRect" presStyleLbl="revTx" presStyleIdx="2" presStyleCnt="4">
        <dgm:presLayoutVars>
          <dgm:chMax val="1"/>
          <dgm:chPref val="1"/>
        </dgm:presLayoutVars>
      </dgm:prSet>
      <dgm:spPr/>
    </dgm:pt>
    <dgm:pt modelId="{C9BFA2D3-EE32-4479-A2A4-DEDF20020F28}" type="pres">
      <dgm:prSet presAssocID="{76BB6B20-6ADF-4DEB-9DFD-EAE1B0774EAE}" presName="sibTrans" presStyleLbl="sibTrans2D1" presStyleIdx="0" presStyleCnt="0"/>
      <dgm:spPr/>
    </dgm:pt>
    <dgm:pt modelId="{1F0AEE76-8EBC-4152-B294-BFBF18E98B80}" type="pres">
      <dgm:prSet presAssocID="{509F9556-3ED2-4FAE-A3B1-D24796B5E4A8}" presName="compNode" presStyleCnt="0"/>
      <dgm:spPr/>
    </dgm:pt>
    <dgm:pt modelId="{BD6A5487-B724-4A06-B3F0-A0D30A96D04D}" type="pres">
      <dgm:prSet presAssocID="{509F9556-3ED2-4FAE-A3B1-D24796B5E4A8}" presName="iconBgRect" presStyleLbl="bgShp" presStyleIdx="3" presStyleCnt="4"/>
      <dgm:spPr/>
    </dgm:pt>
    <dgm:pt modelId="{E0EEC5DE-044B-4233-B30E-9FDEF9D7FFFB}" type="pres">
      <dgm:prSet presAssocID="{509F9556-3ED2-4FAE-A3B1-D24796B5E4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resse de courrier"/>
        </a:ext>
      </dgm:extLst>
    </dgm:pt>
    <dgm:pt modelId="{2470D646-2D44-41EB-9F98-2B0A2C54F4E3}" type="pres">
      <dgm:prSet presAssocID="{509F9556-3ED2-4FAE-A3B1-D24796B5E4A8}" presName="spaceRect" presStyleCnt="0"/>
      <dgm:spPr/>
    </dgm:pt>
    <dgm:pt modelId="{50091178-EBF2-41DE-ACAB-5B7B4A238FD5}" type="pres">
      <dgm:prSet presAssocID="{509F9556-3ED2-4FAE-A3B1-D24796B5E4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D01AE1D-2904-4051-9DE4-7AF748F045E6}" type="presOf" srcId="{0BE5049A-C93A-4AF6-A14D-024D4BBD96B6}" destId="{92A11A40-F222-4F0B-AA0C-74CEF7792D43}" srcOrd="0" destOrd="0" presId="urn:microsoft.com/office/officeart/2018/2/layout/IconCircleList"/>
    <dgm:cxn modelId="{6197D33A-49FC-4D0D-B32D-780B125EEDDB}" type="presOf" srcId="{509F9556-3ED2-4FAE-A3B1-D24796B5E4A8}" destId="{50091178-EBF2-41DE-ACAB-5B7B4A238FD5}" srcOrd="0" destOrd="0" presId="urn:microsoft.com/office/officeart/2018/2/layout/IconCircleList"/>
    <dgm:cxn modelId="{5E8BDF3F-DDA1-41ED-8B4F-568EF1FA402E}" srcId="{04FE0909-45C6-4A9B-9CAD-3160E913D7AC}" destId="{4F5E50F2-005A-4763-87D6-1ECF2369948C}" srcOrd="2" destOrd="0" parTransId="{09D6C72C-0BE2-4CBD-9CEC-1F1F3FADB96B}" sibTransId="{76BB6B20-6ADF-4DEB-9DFD-EAE1B0774EAE}"/>
    <dgm:cxn modelId="{7CEDCD8C-65AC-419F-87C2-02A129342FD2}" srcId="{04FE0909-45C6-4A9B-9CAD-3160E913D7AC}" destId="{0BE5049A-C93A-4AF6-A14D-024D4BBD96B6}" srcOrd="0" destOrd="0" parTransId="{F256CDE1-70B5-4F76-8DB9-911CDA436EA9}" sibTransId="{E6C9E419-0930-4FEC-AC05-99CC38F427CB}"/>
    <dgm:cxn modelId="{01708F90-C40D-4CA4-8384-8FEC9236FB33}" type="presOf" srcId="{76BB6B20-6ADF-4DEB-9DFD-EAE1B0774EAE}" destId="{C9BFA2D3-EE32-4479-A2A4-DEDF20020F28}" srcOrd="0" destOrd="0" presId="urn:microsoft.com/office/officeart/2018/2/layout/IconCircleList"/>
    <dgm:cxn modelId="{A241C891-8D09-497C-9714-5A31F8B38597}" type="presOf" srcId="{80C6FFB4-8895-4C98-9FA9-DB4C7216B7C9}" destId="{BF6F1FD9-8D89-489A-BABE-C9720C9B4C92}" srcOrd="0" destOrd="0" presId="urn:microsoft.com/office/officeart/2018/2/layout/IconCircleList"/>
    <dgm:cxn modelId="{6A6C3B96-A98C-4190-B7AB-7BECA5CD1E32}" type="presOf" srcId="{E6C9E419-0930-4FEC-AC05-99CC38F427CB}" destId="{9AF16A6C-C5F3-418B-AD3B-422DCFA90C10}" srcOrd="0" destOrd="0" presId="urn:microsoft.com/office/officeart/2018/2/layout/IconCircleList"/>
    <dgm:cxn modelId="{B8ECC89E-6AA5-4B54-9B85-C7C50DDF5285}" type="presOf" srcId="{4F5E50F2-005A-4763-87D6-1ECF2369948C}" destId="{62AC5FD1-7B15-4CBC-89A5-9C79A862F902}" srcOrd="0" destOrd="0" presId="urn:microsoft.com/office/officeart/2018/2/layout/IconCircleList"/>
    <dgm:cxn modelId="{06726DAD-4AF6-43D6-9CB1-580CFA490AEF}" type="presOf" srcId="{04466B18-8F96-4AB2-84F3-A588BCCA5035}" destId="{98B45E68-D0B9-44CC-856F-665B073C3946}" srcOrd="0" destOrd="0" presId="urn:microsoft.com/office/officeart/2018/2/layout/IconCircleList"/>
    <dgm:cxn modelId="{F2F067B3-1AF9-491D-A6C2-4931BEE1838F}" srcId="{04FE0909-45C6-4A9B-9CAD-3160E913D7AC}" destId="{509F9556-3ED2-4FAE-A3B1-D24796B5E4A8}" srcOrd="3" destOrd="0" parTransId="{6EA725E4-6F04-4288-90BF-492390BEB537}" sibTransId="{24ABB5A6-4B07-436C-BB40-24C9CD930FC9}"/>
    <dgm:cxn modelId="{D66F93E7-B14A-410E-8328-CE133D463B35}" type="presOf" srcId="{04FE0909-45C6-4A9B-9CAD-3160E913D7AC}" destId="{FB573E04-13C2-4A39-8AB0-D7FC59A15E54}" srcOrd="0" destOrd="0" presId="urn:microsoft.com/office/officeart/2018/2/layout/IconCircleList"/>
    <dgm:cxn modelId="{F03D5AF3-0B75-4A79-9640-9C4938FA83BC}" srcId="{04FE0909-45C6-4A9B-9CAD-3160E913D7AC}" destId="{80C6FFB4-8895-4C98-9FA9-DB4C7216B7C9}" srcOrd="1" destOrd="0" parTransId="{90688DFE-08CB-4C4C-8C56-4B36D5F5DFA8}" sibTransId="{04466B18-8F96-4AB2-84F3-A588BCCA5035}"/>
    <dgm:cxn modelId="{3D9D7198-8FE4-4C14-A593-525C390B2C21}" type="presParOf" srcId="{FB573E04-13C2-4A39-8AB0-D7FC59A15E54}" destId="{DEA69BB5-6C36-4064-95C1-245F87A45CE8}" srcOrd="0" destOrd="0" presId="urn:microsoft.com/office/officeart/2018/2/layout/IconCircleList"/>
    <dgm:cxn modelId="{01475B4C-56DC-4856-BA58-4EFB105B8443}" type="presParOf" srcId="{DEA69BB5-6C36-4064-95C1-245F87A45CE8}" destId="{FEAE1023-73F6-475C-99B2-017244ADA25A}" srcOrd="0" destOrd="0" presId="urn:microsoft.com/office/officeart/2018/2/layout/IconCircleList"/>
    <dgm:cxn modelId="{2580F5B4-D209-44D3-BC9D-3D8CC588EB1F}" type="presParOf" srcId="{FEAE1023-73F6-475C-99B2-017244ADA25A}" destId="{34ABC68D-1E7A-45CE-B052-DCB363FBFAA1}" srcOrd="0" destOrd="0" presId="urn:microsoft.com/office/officeart/2018/2/layout/IconCircleList"/>
    <dgm:cxn modelId="{9E065F77-A766-41EE-B5C7-2CB2692552E4}" type="presParOf" srcId="{FEAE1023-73F6-475C-99B2-017244ADA25A}" destId="{BD356F34-C754-4377-87BF-89C27E6D5ACD}" srcOrd="1" destOrd="0" presId="urn:microsoft.com/office/officeart/2018/2/layout/IconCircleList"/>
    <dgm:cxn modelId="{BBDFE45B-F747-4C96-9A34-D7FEA749FE7F}" type="presParOf" srcId="{FEAE1023-73F6-475C-99B2-017244ADA25A}" destId="{3FB3AC9E-311C-47DB-8542-1CA39909E047}" srcOrd="2" destOrd="0" presId="urn:microsoft.com/office/officeart/2018/2/layout/IconCircleList"/>
    <dgm:cxn modelId="{3027B896-EEE7-4B77-B42D-14DD6272FF37}" type="presParOf" srcId="{FEAE1023-73F6-475C-99B2-017244ADA25A}" destId="{92A11A40-F222-4F0B-AA0C-74CEF7792D43}" srcOrd="3" destOrd="0" presId="urn:microsoft.com/office/officeart/2018/2/layout/IconCircleList"/>
    <dgm:cxn modelId="{7F456906-3F5F-4BC3-B928-52C1C58B9906}" type="presParOf" srcId="{DEA69BB5-6C36-4064-95C1-245F87A45CE8}" destId="{9AF16A6C-C5F3-418B-AD3B-422DCFA90C10}" srcOrd="1" destOrd="0" presId="urn:microsoft.com/office/officeart/2018/2/layout/IconCircleList"/>
    <dgm:cxn modelId="{048190C7-613D-4D5C-BDF7-B187CE8DD127}" type="presParOf" srcId="{DEA69BB5-6C36-4064-95C1-245F87A45CE8}" destId="{A1DFEEF1-E2E0-4B6D-B869-CD160482E863}" srcOrd="2" destOrd="0" presId="urn:microsoft.com/office/officeart/2018/2/layout/IconCircleList"/>
    <dgm:cxn modelId="{3F65BDAA-8254-40F3-B4B0-D7B437382097}" type="presParOf" srcId="{A1DFEEF1-E2E0-4B6D-B869-CD160482E863}" destId="{FF9A9360-8EDB-4121-8842-C62B3B26696B}" srcOrd="0" destOrd="0" presId="urn:microsoft.com/office/officeart/2018/2/layout/IconCircleList"/>
    <dgm:cxn modelId="{E6AD8936-E950-4589-BE9C-8F3857D6A180}" type="presParOf" srcId="{A1DFEEF1-E2E0-4B6D-B869-CD160482E863}" destId="{7AFC3187-0019-48B3-9164-EEEBCC0833B7}" srcOrd="1" destOrd="0" presId="urn:microsoft.com/office/officeart/2018/2/layout/IconCircleList"/>
    <dgm:cxn modelId="{9B9E7364-717C-44FC-9542-E4F710D06F59}" type="presParOf" srcId="{A1DFEEF1-E2E0-4B6D-B869-CD160482E863}" destId="{82A935F7-0245-48DA-87B3-3848E3BF5325}" srcOrd="2" destOrd="0" presId="urn:microsoft.com/office/officeart/2018/2/layout/IconCircleList"/>
    <dgm:cxn modelId="{82E7B986-D81E-4859-AE0E-F47AF8298A6A}" type="presParOf" srcId="{A1DFEEF1-E2E0-4B6D-B869-CD160482E863}" destId="{BF6F1FD9-8D89-489A-BABE-C9720C9B4C92}" srcOrd="3" destOrd="0" presId="urn:microsoft.com/office/officeart/2018/2/layout/IconCircleList"/>
    <dgm:cxn modelId="{A9F2E79B-8F14-4F7D-A1F5-03B843EAE08D}" type="presParOf" srcId="{DEA69BB5-6C36-4064-95C1-245F87A45CE8}" destId="{98B45E68-D0B9-44CC-856F-665B073C3946}" srcOrd="3" destOrd="0" presId="urn:microsoft.com/office/officeart/2018/2/layout/IconCircleList"/>
    <dgm:cxn modelId="{A5CFB966-3746-42BC-B1B4-822796EA6CD3}" type="presParOf" srcId="{DEA69BB5-6C36-4064-95C1-245F87A45CE8}" destId="{797A3CBA-5F73-40DE-87D5-DEAE43135D1C}" srcOrd="4" destOrd="0" presId="urn:microsoft.com/office/officeart/2018/2/layout/IconCircleList"/>
    <dgm:cxn modelId="{BA2C38AF-EB6A-44FE-AD0B-86E4F16379BD}" type="presParOf" srcId="{797A3CBA-5F73-40DE-87D5-DEAE43135D1C}" destId="{86D88683-F79D-4F40-8A14-E01B5C85C0A7}" srcOrd="0" destOrd="0" presId="urn:microsoft.com/office/officeart/2018/2/layout/IconCircleList"/>
    <dgm:cxn modelId="{886D6DAA-0EC7-45EE-919E-4143207C9AA3}" type="presParOf" srcId="{797A3CBA-5F73-40DE-87D5-DEAE43135D1C}" destId="{FF50EEC0-AD65-46B4-9838-8E61865EB72C}" srcOrd="1" destOrd="0" presId="urn:microsoft.com/office/officeart/2018/2/layout/IconCircleList"/>
    <dgm:cxn modelId="{AE31CE88-1ADD-4A3B-85AC-B25DB7A000B7}" type="presParOf" srcId="{797A3CBA-5F73-40DE-87D5-DEAE43135D1C}" destId="{A122F044-41E1-425D-B6CE-10797F045AE1}" srcOrd="2" destOrd="0" presId="urn:microsoft.com/office/officeart/2018/2/layout/IconCircleList"/>
    <dgm:cxn modelId="{8FF1241C-1D24-4A1A-93C1-C143157FF470}" type="presParOf" srcId="{797A3CBA-5F73-40DE-87D5-DEAE43135D1C}" destId="{62AC5FD1-7B15-4CBC-89A5-9C79A862F902}" srcOrd="3" destOrd="0" presId="urn:microsoft.com/office/officeart/2018/2/layout/IconCircleList"/>
    <dgm:cxn modelId="{3DEAD1B2-7E28-464F-BCA0-C0E7C71E0384}" type="presParOf" srcId="{DEA69BB5-6C36-4064-95C1-245F87A45CE8}" destId="{C9BFA2D3-EE32-4479-A2A4-DEDF20020F28}" srcOrd="5" destOrd="0" presId="urn:microsoft.com/office/officeart/2018/2/layout/IconCircleList"/>
    <dgm:cxn modelId="{F1722613-2C68-4CA6-AC16-9F60C2128570}" type="presParOf" srcId="{DEA69BB5-6C36-4064-95C1-245F87A45CE8}" destId="{1F0AEE76-8EBC-4152-B294-BFBF18E98B80}" srcOrd="6" destOrd="0" presId="urn:microsoft.com/office/officeart/2018/2/layout/IconCircleList"/>
    <dgm:cxn modelId="{2057C7D8-7514-41D6-AF02-5EE8D679FD20}" type="presParOf" srcId="{1F0AEE76-8EBC-4152-B294-BFBF18E98B80}" destId="{BD6A5487-B724-4A06-B3F0-A0D30A96D04D}" srcOrd="0" destOrd="0" presId="urn:microsoft.com/office/officeart/2018/2/layout/IconCircleList"/>
    <dgm:cxn modelId="{8E174B9C-0DC4-4C88-927A-24415E1542E8}" type="presParOf" srcId="{1F0AEE76-8EBC-4152-B294-BFBF18E98B80}" destId="{E0EEC5DE-044B-4233-B30E-9FDEF9D7FFFB}" srcOrd="1" destOrd="0" presId="urn:microsoft.com/office/officeart/2018/2/layout/IconCircleList"/>
    <dgm:cxn modelId="{6D3CB6CD-7283-4FD7-9812-8ACEE6D44832}" type="presParOf" srcId="{1F0AEE76-8EBC-4152-B294-BFBF18E98B80}" destId="{2470D646-2D44-41EB-9F98-2B0A2C54F4E3}" srcOrd="2" destOrd="0" presId="urn:microsoft.com/office/officeart/2018/2/layout/IconCircleList"/>
    <dgm:cxn modelId="{A2E57C23-E989-4ACD-867F-BD0853242E83}" type="presParOf" srcId="{1F0AEE76-8EBC-4152-B294-BFBF18E98B80}" destId="{50091178-EBF2-41DE-ACAB-5B7B4A238FD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210146-8660-4D20-96FF-447D6D46E665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9BE4F4-8054-439C-934C-1E8177A106FD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Home Page</a:t>
          </a:r>
          <a:r>
            <a:rPr lang="en-US" b="0" i="0"/>
            <a:t>: A visually appealing landing page that introduces you and provides an overview of your portfolio.</a:t>
          </a:r>
          <a:endParaRPr lang="en-US"/>
        </a:p>
      </dgm:t>
    </dgm:pt>
    <dgm:pt modelId="{42D7043B-0545-4F97-9253-4CAC4CF4BCBC}" type="parTrans" cxnId="{E54CB197-212D-4B96-AE16-CC8E88C2837E}">
      <dgm:prSet/>
      <dgm:spPr/>
      <dgm:t>
        <a:bodyPr/>
        <a:lstStyle/>
        <a:p>
          <a:endParaRPr lang="en-US"/>
        </a:p>
      </dgm:t>
    </dgm:pt>
    <dgm:pt modelId="{C43054D7-47D8-4619-B367-99C1A4D2E7AD}" type="sibTrans" cxnId="{E54CB197-212D-4B96-AE16-CC8E88C2837E}">
      <dgm:prSet/>
      <dgm:spPr/>
      <dgm:t>
        <a:bodyPr/>
        <a:lstStyle/>
        <a:p>
          <a:endParaRPr lang="en-US"/>
        </a:p>
      </dgm:t>
    </dgm:pt>
    <dgm:pt modelId="{BF90FF14-03AE-4676-B90A-AEF147CEFE0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/>
            <a:t>About Me</a:t>
          </a:r>
          <a:r>
            <a:rPr lang="en-US" b="0" i="0" dirty="0"/>
            <a:t>: A section where you can share information about yourself, your background, skills, and interests.</a:t>
          </a:r>
          <a:endParaRPr lang="en-US" dirty="0"/>
        </a:p>
      </dgm:t>
    </dgm:pt>
    <dgm:pt modelId="{EAEE346B-47F7-4D16-AEFD-CEB28151DAB2}" type="parTrans" cxnId="{C66B71D1-ABC0-4250-8527-4E94EF627055}">
      <dgm:prSet/>
      <dgm:spPr/>
      <dgm:t>
        <a:bodyPr/>
        <a:lstStyle/>
        <a:p>
          <a:endParaRPr lang="en-US"/>
        </a:p>
      </dgm:t>
    </dgm:pt>
    <dgm:pt modelId="{1BAB294E-B2C0-45A6-ABFC-5F001F5436F4}" type="sibTrans" cxnId="{C66B71D1-ABC0-4250-8527-4E94EF627055}">
      <dgm:prSet/>
      <dgm:spPr/>
      <dgm:t>
        <a:bodyPr/>
        <a:lstStyle/>
        <a:p>
          <a:endParaRPr lang="en-US"/>
        </a:p>
      </dgm:t>
    </dgm:pt>
    <dgm:pt modelId="{FF6159DC-3A28-4FA7-B760-815851E7808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/>
            <a:t>Portfolio Projects</a:t>
          </a:r>
          <a:r>
            <a:rPr lang="en-US" b="0" i="0" dirty="0"/>
            <a:t>: Highlight your past projects with descriptions, screenshots, and links to live demos or GitHub repositories. Organize them by category or technology stack to make it easier for visitors to navigate.</a:t>
          </a:r>
          <a:endParaRPr lang="en-US" dirty="0"/>
        </a:p>
      </dgm:t>
    </dgm:pt>
    <dgm:pt modelId="{C64B6141-B7FB-4B1F-A1C4-66CC7E363342}" type="parTrans" cxnId="{3E186DC4-14F3-4A1B-84C6-C31B11922391}">
      <dgm:prSet/>
      <dgm:spPr/>
      <dgm:t>
        <a:bodyPr/>
        <a:lstStyle/>
        <a:p>
          <a:endParaRPr lang="en-US"/>
        </a:p>
      </dgm:t>
    </dgm:pt>
    <dgm:pt modelId="{C47A38D9-8A9A-4A1C-BF94-B40015FAFC9D}" type="sibTrans" cxnId="{3E186DC4-14F3-4A1B-84C6-C31B11922391}">
      <dgm:prSet/>
      <dgm:spPr/>
      <dgm:t>
        <a:bodyPr/>
        <a:lstStyle/>
        <a:p>
          <a:endParaRPr lang="en-US"/>
        </a:p>
      </dgm:t>
    </dgm:pt>
    <dgm:pt modelId="{89FD8E6A-F115-49AC-AE59-853C34D9E934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Resume/CV</a:t>
          </a:r>
          <a:r>
            <a:rPr lang="en-US" b="0" i="0"/>
            <a:t>: Provide a downloadable version of your resume or CV for visitors to review your work experience, education, and certifications.</a:t>
          </a:r>
          <a:endParaRPr lang="en-US"/>
        </a:p>
      </dgm:t>
    </dgm:pt>
    <dgm:pt modelId="{057D9A0A-EBD8-43C2-9495-A91D8F040DCE}" type="parTrans" cxnId="{F817DA2F-EAF7-4E82-AB47-CE3BFC65F9EB}">
      <dgm:prSet/>
      <dgm:spPr/>
      <dgm:t>
        <a:bodyPr/>
        <a:lstStyle/>
        <a:p>
          <a:endParaRPr lang="en-US"/>
        </a:p>
      </dgm:t>
    </dgm:pt>
    <dgm:pt modelId="{6FF5C15C-3A89-4C7A-9BE6-5C1175373DC5}" type="sibTrans" cxnId="{F817DA2F-EAF7-4E82-AB47-CE3BFC65F9EB}">
      <dgm:prSet/>
      <dgm:spPr/>
      <dgm:t>
        <a:bodyPr/>
        <a:lstStyle/>
        <a:p>
          <a:endParaRPr lang="en-US"/>
        </a:p>
      </dgm:t>
    </dgm:pt>
    <dgm:pt modelId="{62EED4AA-367A-494D-A3ED-137D989B9D4D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Contact Form</a:t>
          </a:r>
          <a:r>
            <a:rPr lang="en-US" b="0" i="0"/>
            <a:t>: Make it easy for potential clients or employers to get in touch with you by including a contact form or email address.</a:t>
          </a:r>
          <a:endParaRPr lang="en-US"/>
        </a:p>
      </dgm:t>
    </dgm:pt>
    <dgm:pt modelId="{31E6FA55-D44F-4427-80A7-922DF7F6AB8C}" type="parTrans" cxnId="{AA79EAE7-209B-47CC-A2F5-0FDD5D0240C4}">
      <dgm:prSet/>
      <dgm:spPr/>
      <dgm:t>
        <a:bodyPr/>
        <a:lstStyle/>
        <a:p>
          <a:endParaRPr lang="en-US"/>
        </a:p>
      </dgm:t>
    </dgm:pt>
    <dgm:pt modelId="{480C48C4-03B8-4AB2-96B7-E97BEB220976}" type="sibTrans" cxnId="{AA79EAE7-209B-47CC-A2F5-0FDD5D0240C4}">
      <dgm:prSet/>
      <dgm:spPr/>
      <dgm:t>
        <a:bodyPr/>
        <a:lstStyle/>
        <a:p>
          <a:endParaRPr lang="en-US"/>
        </a:p>
      </dgm:t>
    </dgm:pt>
    <dgm:pt modelId="{F0220501-50C2-4FEC-A42C-109806EFAE0B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Social Media Integration</a:t>
          </a:r>
          <a:r>
            <a:rPr lang="en-US" b="0" i="0"/>
            <a:t>: Include links to your professional social media profiles (e.g., LinkedIn, GitHub) to encourage networking and connections.</a:t>
          </a:r>
          <a:endParaRPr lang="en-US"/>
        </a:p>
      </dgm:t>
    </dgm:pt>
    <dgm:pt modelId="{B096628D-BA34-4C64-A1BB-985B38ADC188}" type="parTrans" cxnId="{393A16B1-0448-4AE5-A35E-5FC060169DFA}">
      <dgm:prSet/>
      <dgm:spPr/>
      <dgm:t>
        <a:bodyPr/>
        <a:lstStyle/>
        <a:p>
          <a:endParaRPr lang="en-US"/>
        </a:p>
      </dgm:t>
    </dgm:pt>
    <dgm:pt modelId="{91850978-4E2D-4FDC-8A85-E5DDAB57F002}" type="sibTrans" cxnId="{393A16B1-0448-4AE5-A35E-5FC060169DFA}">
      <dgm:prSet/>
      <dgm:spPr/>
      <dgm:t>
        <a:bodyPr/>
        <a:lstStyle/>
        <a:p>
          <a:endParaRPr lang="en-US"/>
        </a:p>
      </dgm:t>
    </dgm:pt>
    <dgm:pt modelId="{565EB191-3F4E-48F4-A892-4D35877ECFE2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Responsive Design</a:t>
          </a:r>
          <a:r>
            <a:rPr lang="en-US" b="0" i="0"/>
            <a:t>: Ensure your portfolio is mobile-friendly and looks great on devices of all sizes.</a:t>
          </a:r>
          <a:endParaRPr lang="en-US"/>
        </a:p>
      </dgm:t>
    </dgm:pt>
    <dgm:pt modelId="{BEEF2C2B-FDEC-4031-A24A-ABE55477A513}" type="parTrans" cxnId="{8C002E85-7342-4199-BB83-6293ED99C1BE}">
      <dgm:prSet/>
      <dgm:spPr/>
      <dgm:t>
        <a:bodyPr/>
        <a:lstStyle/>
        <a:p>
          <a:endParaRPr lang="en-US"/>
        </a:p>
      </dgm:t>
    </dgm:pt>
    <dgm:pt modelId="{F0439B7F-508A-4484-975D-D13C11B0FA8E}" type="sibTrans" cxnId="{8C002E85-7342-4199-BB83-6293ED99C1BE}">
      <dgm:prSet/>
      <dgm:spPr/>
      <dgm:t>
        <a:bodyPr/>
        <a:lstStyle/>
        <a:p>
          <a:endParaRPr lang="en-US"/>
        </a:p>
      </dgm:t>
    </dgm:pt>
    <dgm:pt modelId="{F8982AA3-B4BB-43A3-8623-9A6F1F6BF1CD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/>
            <a:t>Version Control</a:t>
          </a:r>
          <a:r>
            <a:rPr lang="en-US" b="0" i="0"/>
            <a:t>: Use version control systems like Git to manage and track changes to your portfolio codebase.</a:t>
          </a:r>
          <a:endParaRPr lang="en-US"/>
        </a:p>
      </dgm:t>
    </dgm:pt>
    <dgm:pt modelId="{3815156D-690D-47D8-A320-E5A99CAF1599}" type="parTrans" cxnId="{977B3B65-85C7-49FE-B7FF-88A80D7E0C28}">
      <dgm:prSet/>
      <dgm:spPr/>
      <dgm:t>
        <a:bodyPr/>
        <a:lstStyle/>
        <a:p>
          <a:endParaRPr lang="en-US"/>
        </a:p>
      </dgm:t>
    </dgm:pt>
    <dgm:pt modelId="{1A07BE21-2FA0-45AE-99E4-052650FE791F}" type="sibTrans" cxnId="{977B3B65-85C7-49FE-B7FF-88A80D7E0C28}">
      <dgm:prSet/>
      <dgm:spPr/>
      <dgm:t>
        <a:bodyPr/>
        <a:lstStyle/>
        <a:p>
          <a:endParaRPr lang="en-US"/>
        </a:p>
      </dgm:t>
    </dgm:pt>
    <dgm:pt modelId="{7FE22965-5FB6-4B53-80E1-592930BEA1F6}" type="pres">
      <dgm:prSet presAssocID="{F2210146-8660-4D20-96FF-447D6D46E665}" presName="diagram" presStyleCnt="0">
        <dgm:presLayoutVars>
          <dgm:dir/>
          <dgm:resizeHandles val="exact"/>
        </dgm:presLayoutVars>
      </dgm:prSet>
      <dgm:spPr/>
    </dgm:pt>
    <dgm:pt modelId="{9806BAD3-F3D2-40DC-9BD3-98B44698F0EE}" type="pres">
      <dgm:prSet presAssocID="{179BE4F4-8054-439C-934C-1E8177A106FD}" presName="node" presStyleLbl="node1" presStyleIdx="0" presStyleCnt="8">
        <dgm:presLayoutVars>
          <dgm:bulletEnabled val="1"/>
        </dgm:presLayoutVars>
      </dgm:prSet>
      <dgm:spPr/>
    </dgm:pt>
    <dgm:pt modelId="{5915FE5B-5961-4155-BF89-FAED72667BE1}" type="pres">
      <dgm:prSet presAssocID="{C43054D7-47D8-4619-B367-99C1A4D2E7AD}" presName="sibTrans" presStyleCnt="0"/>
      <dgm:spPr/>
    </dgm:pt>
    <dgm:pt modelId="{B2F0B11B-6602-4A77-9B8A-28EF3BAA9099}" type="pres">
      <dgm:prSet presAssocID="{BF90FF14-03AE-4676-B90A-AEF147CEFE08}" presName="node" presStyleLbl="node1" presStyleIdx="1" presStyleCnt="8" custLinFactNeighborX="-1570">
        <dgm:presLayoutVars>
          <dgm:bulletEnabled val="1"/>
        </dgm:presLayoutVars>
      </dgm:prSet>
      <dgm:spPr/>
    </dgm:pt>
    <dgm:pt modelId="{1B86F99E-A266-48D8-93C1-50728CD65E8E}" type="pres">
      <dgm:prSet presAssocID="{1BAB294E-B2C0-45A6-ABFC-5F001F5436F4}" presName="sibTrans" presStyleCnt="0"/>
      <dgm:spPr/>
    </dgm:pt>
    <dgm:pt modelId="{C858AD0C-5B3D-4EC8-98F6-5003E3D2B64D}" type="pres">
      <dgm:prSet presAssocID="{FF6159DC-3A28-4FA7-B760-815851E78080}" presName="node" presStyleLbl="node1" presStyleIdx="2" presStyleCnt="8" custLinFactNeighborX="-1570">
        <dgm:presLayoutVars>
          <dgm:bulletEnabled val="1"/>
        </dgm:presLayoutVars>
      </dgm:prSet>
      <dgm:spPr/>
    </dgm:pt>
    <dgm:pt modelId="{ACCA3D6B-1619-4340-9046-94BFB8B3A1F9}" type="pres">
      <dgm:prSet presAssocID="{C47A38D9-8A9A-4A1C-BF94-B40015FAFC9D}" presName="sibTrans" presStyleCnt="0"/>
      <dgm:spPr/>
    </dgm:pt>
    <dgm:pt modelId="{2B89DDB9-51FB-43BF-82A8-DE992B9CB50B}" type="pres">
      <dgm:prSet presAssocID="{89FD8E6A-F115-49AC-AE59-853C34D9E934}" presName="node" presStyleLbl="node1" presStyleIdx="3" presStyleCnt="8" custLinFactNeighborX="-1570">
        <dgm:presLayoutVars>
          <dgm:bulletEnabled val="1"/>
        </dgm:presLayoutVars>
      </dgm:prSet>
      <dgm:spPr/>
    </dgm:pt>
    <dgm:pt modelId="{79590968-13D7-43DB-A425-F5E34D6A355F}" type="pres">
      <dgm:prSet presAssocID="{6FF5C15C-3A89-4C7A-9BE6-5C1175373DC5}" presName="sibTrans" presStyleCnt="0"/>
      <dgm:spPr/>
    </dgm:pt>
    <dgm:pt modelId="{969DA3CA-ECE3-40EA-8479-BCFC6E404BC1}" type="pres">
      <dgm:prSet presAssocID="{62EED4AA-367A-494D-A3ED-137D989B9D4D}" presName="node" presStyleLbl="node1" presStyleIdx="4" presStyleCnt="8">
        <dgm:presLayoutVars>
          <dgm:bulletEnabled val="1"/>
        </dgm:presLayoutVars>
      </dgm:prSet>
      <dgm:spPr/>
    </dgm:pt>
    <dgm:pt modelId="{88C237C1-79AB-4B34-8F3F-B305A0BAD0E5}" type="pres">
      <dgm:prSet presAssocID="{480C48C4-03B8-4AB2-96B7-E97BEB220976}" presName="sibTrans" presStyleCnt="0"/>
      <dgm:spPr/>
    </dgm:pt>
    <dgm:pt modelId="{33AFBC58-BB20-4BFC-B973-01F8E63FE552}" type="pres">
      <dgm:prSet presAssocID="{F0220501-50C2-4FEC-A42C-109806EFAE0B}" presName="node" presStyleLbl="node1" presStyleIdx="5" presStyleCnt="8" custLinFactNeighborX="-1570">
        <dgm:presLayoutVars>
          <dgm:bulletEnabled val="1"/>
        </dgm:presLayoutVars>
      </dgm:prSet>
      <dgm:spPr/>
    </dgm:pt>
    <dgm:pt modelId="{CDD1A3AB-B567-4E7C-9169-69C16D25B31C}" type="pres">
      <dgm:prSet presAssocID="{91850978-4E2D-4FDC-8A85-E5DDAB57F002}" presName="sibTrans" presStyleCnt="0"/>
      <dgm:spPr/>
    </dgm:pt>
    <dgm:pt modelId="{80AE5F61-56B7-4B2E-AEB6-D03680C0E0F8}" type="pres">
      <dgm:prSet presAssocID="{565EB191-3F4E-48F4-A892-4D35877ECFE2}" presName="node" presStyleLbl="node1" presStyleIdx="6" presStyleCnt="8" custLinFactNeighborX="-1570">
        <dgm:presLayoutVars>
          <dgm:bulletEnabled val="1"/>
        </dgm:presLayoutVars>
      </dgm:prSet>
      <dgm:spPr/>
    </dgm:pt>
    <dgm:pt modelId="{1AF95C42-94B8-453C-843E-F0CC36A1EA2B}" type="pres">
      <dgm:prSet presAssocID="{F0439B7F-508A-4484-975D-D13C11B0FA8E}" presName="sibTrans" presStyleCnt="0"/>
      <dgm:spPr/>
    </dgm:pt>
    <dgm:pt modelId="{0B0930AD-AC71-4210-96BD-A234C17BEB9A}" type="pres">
      <dgm:prSet presAssocID="{F8982AA3-B4BB-43A3-8623-9A6F1F6BF1CD}" presName="node" presStyleLbl="node1" presStyleIdx="7" presStyleCnt="8" custLinFactNeighborX="-1570">
        <dgm:presLayoutVars>
          <dgm:bulletEnabled val="1"/>
        </dgm:presLayoutVars>
      </dgm:prSet>
      <dgm:spPr/>
    </dgm:pt>
  </dgm:ptLst>
  <dgm:cxnLst>
    <dgm:cxn modelId="{E7226C02-7F87-43A6-9127-28C56DD36C29}" type="presOf" srcId="{FF6159DC-3A28-4FA7-B760-815851E78080}" destId="{C858AD0C-5B3D-4EC8-98F6-5003E3D2B64D}" srcOrd="0" destOrd="0" presId="urn:microsoft.com/office/officeart/2005/8/layout/default"/>
    <dgm:cxn modelId="{C5EC8E22-2BEA-4687-8C08-C36B9FF93C5F}" type="presOf" srcId="{F0220501-50C2-4FEC-A42C-109806EFAE0B}" destId="{33AFBC58-BB20-4BFC-B973-01F8E63FE552}" srcOrd="0" destOrd="0" presId="urn:microsoft.com/office/officeart/2005/8/layout/default"/>
    <dgm:cxn modelId="{96B0A42F-7F0A-4564-8603-5D19F58F0565}" type="presOf" srcId="{89FD8E6A-F115-49AC-AE59-853C34D9E934}" destId="{2B89DDB9-51FB-43BF-82A8-DE992B9CB50B}" srcOrd="0" destOrd="0" presId="urn:microsoft.com/office/officeart/2005/8/layout/default"/>
    <dgm:cxn modelId="{F817DA2F-EAF7-4E82-AB47-CE3BFC65F9EB}" srcId="{F2210146-8660-4D20-96FF-447D6D46E665}" destId="{89FD8E6A-F115-49AC-AE59-853C34D9E934}" srcOrd="3" destOrd="0" parTransId="{057D9A0A-EBD8-43C2-9495-A91D8F040DCE}" sibTransId="{6FF5C15C-3A89-4C7A-9BE6-5C1175373DC5}"/>
    <dgm:cxn modelId="{EF81FA36-B24C-4038-B998-F169EDCAF493}" type="presOf" srcId="{179BE4F4-8054-439C-934C-1E8177A106FD}" destId="{9806BAD3-F3D2-40DC-9BD3-98B44698F0EE}" srcOrd="0" destOrd="0" presId="urn:microsoft.com/office/officeart/2005/8/layout/default"/>
    <dgm:cxn modelId="{19AD7F3D-66F7-4321-B111-1A4CEAD46720}" type="presOf" srcId="{F8982AA3-B4BB-43A3-8623-9A6F1F6BF1CD}" destId="{0B0930AD-AC71-4210-96BD-A234C17BEB9A}" srcOrd="0" destOrd="0" presId="urn:microsoft.com/office/officeart/2005/8/layout/default"/>
    <dgm:cxn modelId="{977B3B65-85C7-49FE-B7FF-88A80D7E0C28}" srcId="{F2210146-8660-4D20-96FF-447D6D46E665}" destId="{F8982AA3-B4BB-43A3-8623-9A6F1F6BF1CD}" srcOrd="7" destOrd="0" parTransId="{3815156D-690D-47D8-A320-E5A99CAF1599}" sibTransId="{1A07BE21-2FA0-45AE-99E4-052650FE791F}"/>
    <dgm:cxn modelId="{8C002E85-7342-4199-BB83-6293ED99C1BE}" srcId="{F2210146-8660-4D20-96FF-447D6D46E665}" destId="{565EB191-3F4E-48F4-A892-4D35877ECFE2}" srcOrd="6" destOrd="0" parTransId="{BEEF2C2B-FDEC-4031-A24A-ABE55477A513}" sibTransId="{F0439B7F-508A-4484-975D-D13C11B0FA8E}"/>
    <dgm:cxn modelId="{E54CB197-212D-4B96-AE16-CC8E88C2837E}" srcId="{F2210146-8660-4D20-96FF-447D6D46E665}" destId="{179BE4F4-8054-439C-934C-1E8177A106FD}" srcOrd="0" destOrd="0" parTransId="{42D7043B-0545-4F97-9253-4CAC4CF4BCBC}" sibTransId="{C43054D7-47D8-4619-B367-99C1A4D2E7AD}"/>
    <dgm:cxn modelId="{49885A9C-2D17-441D-9BEE-9F5FE11E66E5}" type="presOf" srcId="{62EED4AA-367A-494D-A3ED-137D989B9D4D}" destId="{969DA3CA-ECE3-40EA-8479-BCFC6E404BC1}" srcOrd="0" destOrd="0" presId="urn:microsoft.com/office/officeart/2005/8/layout/default"/>
    <dgm:cxn modelId="{393A16B1-0448-4AE5-A35E-5FC060169DFA}" srcId="{F2210146-8660-4D20-96FF-447D6D46E665}" destId="{F0220501-50C2-4FEC-A42C-109806EFAE0B}" srcOrd="5" destOrd="0" parTransId="{B096628D-BA34-4C64-A1BB-985B38ADC188}" sibTransId="{91850978-4E2D-4FDC-8A85-E5DDAB57F002}"/>
    <dgm:cxn modelId="{ECEB30B6-8DC8-467D-8035-BF935A9B66E4}" type="presOf" srcId="{BF90FF14-03AE-4676-B90A-AEF147CEFE08}" destId="{B2F0B11B-6602-4A77-9B8A-28EF3BAA9099}" srcOrd="0" destOrd="0" presId="urn:microsoft.com/office/officeart/2005/8/layout/default"/>
    <dgm:cxn modelId="{3E186DC4-14F3-4A1B-84C6-C31B11922391}" srcId="{F2210146-8660-4D20-96FF-447D6D46E665}" destId="{FF6159DC-3A28-4FA7-B760-815851E78080}" srcOrd="2" destOrd="0" parTransId="{C64B6141-B7FB-4B1F-A1C4-66CC7E363342}" sibTransId="{C47A38D9-8A9A-4A1C-BF94-B40015FAFC9D}"/>
    <dgm:cxn modelId="{C66B71D1-ABC0-4250-8527-4E94EF627055}" srcId="{F2210146-8660-4D20-96FF-447D6D46E665}" destId="{BF90FF14-03AE-4676-B90A-AEF147CEFE08}" srcOrd="1" destOrd="0" parTransId="{EAEE346B-47F7-4D16-AEFD-CEB28151DAB2}" sibTransId="{1BAB294E-B2C0-45A6-ABFC-5F001F5436F4}"/>
    <dgm:cxn modelId="{BA610FDE-6847-4B4B-8912-AEFD616D3267}" type="presOf" srcId="{F2210146-8660-4D20-96FF-447D6D46E665}" destId="{7FE22965-5FB6-4B53-80E1-592930BEA1F6}" srcOrd="0" destOrd="0" presId="urn:microsoft.com/office/officeart/2005/8/layout/default"/>
    <dgm:cxn modelId="{D51679E4-C15D-4186-963C-5F7FEB81DFAE}" type="presOf" srcId="{565EB191-3F4E-48F4-A892-4D35877ECFE2}" destId="{80AE5F61-56B7-4B2E-AEB6-D03680C0E0F8}" srcOrd="0" destOrd="0" presId="urn:microsoft.com/office/officeart/2005/8/layout/default"/>
    <dgm:cxn modelId="{AA79EAE7-209B-47CC-A2F5-0FDD5D0240C4}" srcId="{F2210146-8660-4D20-96FF-447D6D46E665}" destId="{62EED4AA-367A-494D-A3ED-137D989B9D4D}" srcOrd="4" destOrd="0" parTransId="{31E6FA55-D44F-4427-80A7-922DF7F6AB8C}" sibTransId="{480C48C4-03B8-4AB2-96B7-E97BEB220976}"/>
    <dgm:cxn modelId="{5F793DD1-6C7B-4FB6-A57E-3AD079F26497}" type="presParOf" srcId="{7FE22965-5FB6-4B53-80E1-592930BEA1F6}" destId="{9806BAD3-F3D2-40DC-9BD3-98B44698F0EE}" srcOrd="0" destOrd="0" presId="urn:microsoft.com/office/officeart/2005/8/layout/default"/>
    <dgm:cxn modelId="{42FD1A0E-153A-4150-A818-392E6315401D}" type="presParOf" srcId="{7FE22965-5FB6-4B53-80E1-592930BEA1F6}" destId="{5915FE5B-5961-4155-BF89-FAED72667BE1}" srcOrd="1" destOrd="0" presId="urn:microsoft.com/office/officeart/2005/8/layout/default"/>
    <dgm:cxn modelId="{36716201-7214-4ADB-B14A-EEFA5A0A3557}" type="presParOf" srcId="{7FE22965-5FB6-4B53-80E1-592930BEA1F6}" destId="{B2F0B11B-6602-4A77-9B8A-28EF3BAA9099}" srcOrd="2" destOrd="0" presId="urn:microsoft.com/office/officeart/2005/8/layout/default"/>
    <dgm:cxn modelId="{7DEE3655-3F98-403D-B3DA-9A54B11165AF}" type="presParOf" srcId="{7FE22965-5FB6-4B53-80E1-592930BEA1F6}" destId="{1B86F99E-A266-48D8-93C1-50728CD65E8E}" srcOrd="3" destOrd="0" presId="urn:microsoft.com/office/officeart/2005/8/layout/default"/>
    <dgm:cxn modelId="{319370AE-224A-4F80-906C-FE0A62E7D1EB}" type="presParOf" srcId="{7FE22965-5FB6-4B53-80E1-592930BEA1F6}" destId="{C858AD0C-5B3D-4EC8-98F6-5003E3D2B64D}" srcOrd="4" destOrd="0" presId="urn:microsoft.com/office/officeart/2005/8/layout/default"/>
    <dgm:cxn modelId="{A8594D63-F4B5-4804-AE7A-BDEEE9E984DE}" type="presParOf" srcId="{7FE22965-5FB6-4B53-80E1-592930BEA1F6}" destId="{ACCA3D6B-1619-4340-9046-94BFB8B3A1F9}" srcOrd="5" destOrd="0" presId="urn:microsoft.com/office/officeart/2005/8/layout/default"/>
    <dgm:cxn modelId="{4B9D714F-2926-4D76-8224-E4DB98D113C0}" type="presParOf" srcId="{7FE22965-5FB6-4B53-80E1-592930BEA1F6}" destId="{2B89DDB9-51FB-43BF-82A8-DE992B9CB50B}" srcOrd="6" destOrd="0" presId="urn:microsoft.com/office/officeart/2005/8/layout/default"/>
    <dgm:cxn modelId="{14075E3C-0FF7-4123-97D7-C1166742A92F}" type="presParOf" srcId="{7FE22965-5FB6-4B53-80E1-592930BEA1F6}" destId="{79590968-13D7-43DB-A425-F5E34D6A355F}" srcOrd="7" destOrd="0" presId="urn:microsoft.com/office/officeart/2005/8/layout/default"/>
    <dgm:cxn modelId="{70DF5BF0-993C-47C1-AD6F-56CB17B0016E}" type="presParOf" srcId="{7FE22965-5FB6-4B53-80E1-592930BEA1F6}" destId="{969DA3CA-ECE3-40EA-8479-BCFC6E404BC1}" srcOrd="8" destOrd="0" presId="urn:microsoft.com/office/officeart/2005/8/layout/default"/>
    <dgm:cxn modelId="{22CEC649-6C29-467F-B495-C7A67AC60D76}" type="presParOf" srcId="{7FE22965-5FB6-4B53-80E1-592930BEA1F6}" destId="{88C237C1-79AB-4B34-8F3F-B305A0BAD0E5}" srcOrd="9" destOrd="0" presId="urn:microsoft.com/office/officeart/2005/8/layout/default"/>
    <dgm:cxn modelId="{6D7D4BE5-A8E1-4578-AEF2-4A171436921C}" type="presParOf" srcId="{7FE22965-5FB6-4B53-80E1-592930BEA1F6}" destId="{33AFBC58-BB20-4BFC-B973-01F8E63FE552}" srcOrd="10" destOrd="0" presId="urn:microsoft.com/office/officeart/2005/8/layout/default"/>
    <dgm:cxn modelId="{774ACECE-F959-40D7-92EC-30EC6B0CAEAF}" type="presParOf" srcId="{7FE22965-5FB6-4B53-80E1-592930BEA1F6}" destId="{CDD1A3AB-B567-4E7C-9169-69C16D25B31C}" srcOrd="11" destOrd="0" presId="urn:microsoft.com/office/officeart/2005/8/layout/default"/>
    <dgm:cxn modelId="{E93E5F2A-F173-47DE-B6C0-BF5FD2BE3F3E}" type="presParOf" srcId="{7FE22965-5FB6-4B53-80E1-592930BEA1F6}" destId="{80AE5F61-56B7-4B2E-AEB6-D03680C0E0F8}" srcOrd="12" destOrd="0" presId="urn:microsoft.com/office/officeart/2005/8/layout/default"/>
    <dgm:cxn modelId="{1E72B2F3-3787-4794-A1EE-6D744F95D5EA}" type="presParOf" srcId="{7FE22965-5FB6-4B53-80E1-592930BEA1F6}" destId="{1AF95C42-94B8-453C-843E-F0CC36A1EA2B}" srcOrd="13" destOrd="0" presId="urn:microsoft.com/office/officeart/2005/8/layout/default"/>
    <dgm:cxn modelId="{D18E1D55-6514-4AAF-B9FE-870B22B73752}" type="presParOf" srcId="{7FE22965-5FB6-4B53-80E1-592930BEA1F6}" destId="{0B0930AD-AC71-4210-96BD-A234C17BEB9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BC68D-1E7A-45CE-B052-DCB363FBFAA1}">
      <dsp:nvSpPr>
        <dsp:cNvPr id="0" name=""/>
        <dsp:cNvSpPr/>
      </dsp:nvSpPr>
      <dsp:spPr>
        <a:xfrm>
          <a:off x="181331" y="152453"/>
          <a:ext cx="1319913" cy="131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56F34-C754-4377-87BF-89C27E6D5ACD}">
      <dsp:nvSpPr>
        <dsp:cNvPr id="0" name=""/>
        <dsp:cNvSpPr/>
      </dsp:nvSpPr>
      <dsp:spPr>
        <a:xfrm>
          <a:off x="458513" y="429635"/>
          <a:ext cx="765549" cy="7655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11A40-F222-4F0B-AA0C-74CEF7792D43}">
      <dsp:nvSpPr>
        <dsp:cNvPr id="0" name=""/>
        <dsp:cNvSpPr/>
      </dsp:nvSpPr>
      <dsp:spPr>
        <a:xfrm>
          <a:off x="1784082" y="152453"/>
          <a:ext cx="3111223" cy="131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Features of the system</a:t>
          </a:r>
        </a:p>
      </dsp:txBody>
      <dsp:txXfrm>
        <a:off x="1784082" y="152453"/>
        <a:ext cx="3111223" cy="1319913"/>
      </dsp:txXfrm>
    </dsp:sp>
    <dsp:sp modelId="{FF9A9360-8EDB-4121-8842-C62B3B26696B}">
      <dsp:nvSpPr>
        <dsp:cNvPr id="0" name=""/>
        <dsp:cNvSpPr/>
      </dsp:nvSpPr>
      <dsp:spPr>
        <a:xfrm>
          <a:off x="5437413" y="152453"/>
          <a:ext cx="1319913" cy="131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C3187-0019-48B3-9164-EEEBCC0833B7}">
      <dsp:nvSpPr>
        <dsp:cNvPr id="0" name=""/>
        <dsp:cNvSpPr/>
      </dsp:nvSpPr>
      <dsp:spPr>
        <a:xfrm>
          <a:off x="5714595" y="429635"/>
          <a:ext cx="765549" cy="7655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F1FD9-8D89-489A-BABE-C9720C9B4C92}">
      <dsp:nvSpPr>
        <dsp:cNvPr id="0" name=""/>
        <dsp:cNvSpPr/>
      </dsp:nvSpPr>
      <dsp:spPr>
        <a:xfrm>
          <a:off x="7040165" y="152453"/>
          <a:ext cx="3111223" cy="131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Technologies used</a:t>
          </a:r>
        </a:p>
      </dsp:txBody>
      <dsp:txXfrm>
        <a:off x="7040165" y="152453"/>
        <a:ext cx="3111223" cy="1319913"/>
      </dsp:txXfrm>
    </dsp:sp>
    <dsp:sp modelId="{86D88683-F79D-4F40-8A14-E01B5C85C0A7}">
      <dsp:nvSpPr>
        <dsp:cNvPr id="0" name=""/>
        <dsp:cNvSpPr/>
      </dsp:nvSpPr>
      <dsp:spPr>
        <a:xfrm>
          <a:off x="181331" y="2075505"/>
          <a:ext cx="1319913" cy="131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0EEC0-AD65-46B4-9838-8E61865EB72C}">
      <dsp:nvSpPr>
        <dsp:cNvPr id="0" name=""/>
        <dsp:cNvSpPr/>
      </dsp:nvSpPr>
      <dsp:spPr>
        <a:xfrm>
          <a:off x="458513" y="2352686"/>
          <a:ext cx="765549" cy="7655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C5FD1-7B15-4CBC-89A5-9C79A862F902}">
      <dsp:nvSpPr>
        <dsp:cNvPr id="0" name=""/>
        <dsp:cNvSpPr/>
      </dsp:nvSpPr>
      <dsp:spPr>
        <a:xfrm>
          <a:off x="1784082" y="2075505"/>
          <a:ext cx="3111223" cy="131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Video Demonstration</a:t>
          </a:r>
        </a:p>
      </dsp:txBody>
      <dsp:txXfrm>
        <a:off x="1784082" y="2075505"/>
        <a:ext cx="3111223" cy="1319913"/>
      </dsp:txXfrm>
    </dsp:sp>
    <dsp:sp modelId="{BD6A5487-B724-4A06-B3F0-A0D30A96D04D}">
      <dsp:nvSpPr>
        <dsp:cNvPr id="0" name=""/>
        <dsp:cNvSpPr/>
      </dsp:nvSpPr>
      <dsp:spPr>
        <a:xfrm>
          <a:off x="5437413" y="2075505"/>
          <a:ext cx="1319913" cy="13199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EC5DE-044B-4233-B30E-9FDEF9D7FFFB}">
      <dsp:nvSpPr>
        <dsp:cNvPr id="0" name=""/>
        <dsp:cNvSpPr/>
      </dsp:nvSpPr>
      <dsp:spPr>
        <a:xfrm>
          <a:off x="5714595" y="2352686"/>
          <a:ext cx="765549" cy="7655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91178-EBF2-41DE-ACAB-5B7B4A238FD5}">
      <dsp:nvSpPr>
        <dsp:cNvPr id="0" name=""/>
        <dsp:cNvSpPr/>
      </dsp:nvSpPr>
      <dsp:spPr>
        <a:xfrm>
          <a:off x="7040165" y="2075505"/>
          <a:ext cx="3111223" cy="131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Contacts</a:t>
          </a:r>
        </a:p>
      </dsp:txBody>
      <dsp:txXfrm>
        <a:off x="7040165" y="2075505"/>
        <a:ext cx="3111223" cy="13199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6BAD3-F3D2-40DC-9BD3-98B44698F0EE}">
      <dsp:nvSpPr>
        <dsp:cNvPr id="0" name=""/>
        <dsp:cNvSpPr/>
      </dsp:nvSpPr>
      <dsp:spPr>
        <a:xfrm>
          <a:off x="3027" y="212928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Home Page</a:t>
          </a:r>
          <a:r>
            <a:rPr lang="en-US" sz="1200" b="0" i="0" kern="1200"/>
            <a:t>: A visually appealing landing page that introduces you and provides an overview of your portfolio.</a:t>
          </a:r>
          <a:endParaRPr lang="en-US" sz="1200" kern="1200"/>
        </a:p>
      </dsp:txBody>
      <dsp:txXfrm>
        <a:off x="3027" y="212928"/>
        <a:ext cx="2401550" cy="1440930"/>
      </dsp:txXfrm>
    </dsp:sp>
    <dsp:sp modelId="{B2F0B11B-6602-4A77-9B8A-28EF3BAA9099}">
      <dsp:nvSpPr>
        <dsp:cNvPr id="0" name=""/>
        <dsp:cNvSpPr/>
      </dsp:nvSpPr>
      <dsp:spPr>
        <a:xfrm>
          <a:off x="2607027" y="212928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About Me</a:t>
          </a:r>
          <a:r>
            <a:rPr lang="en-US" sz="1200" b="0" i="0" kern="1200" dirty="0"/>
            <a:t>: A section where you can share information about yourself, your background, skills, and interests.</a:t>
          </a:r>
          <a:endParaRPr lang="en-US" sz="1200" kern="1200" dirty="0"/>
        </a:p>
      </dsp:txBody>
      <dsp:txXfrm>
        <a:off x="2607027" y="212928"/>
        <a:ext cx="2401550" cy="1440930"/>
      </dsp:txXfrm>
    </dsp:sp>
    <dsp:sp modelId="{C858AD0C-5B3D-4EC8-98F6-5003E3D2B64D}">
      <dsp:nvSpPr>
        <dsp:cNvPr id="0" name=""/>
        <dsp:cNvSpPr/>
      </dsp:nvSpPr>
      <dsp:spPr>
        <a:xfrm>
          <a:off x="5248733" y="212928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Portfolio Projects</a:t>
          </a:r>
          <a:r>
            <a:rPr lang="en-US" sz="1200" b="0" i="0" kern="1200" dirty="0"/>
            <a:t>: Highlight your past projects with descriptions, screenshots, and links to live demos or GitHub repositories. Organize them by category or technology stack to make it easier for visitors to navigate.</a:t>
          </a:r>
          <a:endParaRPr lang="en-US" sz="1200" kern="1200" dirty="0"/>
        </a:p>
      </dsp:txBody>
      <dsp:txXfrm>
        <a:off x="5248733" y="212928"/>
        <a:ext cx="2401550" cy="1440930"/>
      </dsp:txXfrm>
    </dsp:sp>
    <dsp:sp modelId="{2B89DDB9-51FB-43BF-82A8-DE992B9CB50B}">
      <dsp:nvSpPr>
        <dsp:cNvPr id="0" name=""/>
        <dsp:cNvSpPr/>
      </dsp:nvSpPr>
      <dsp:spPr>
        <a:xfrm>
          <a:off x="7890438" y="212928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Resume/CV</a:t>
          </a:r>
          <a:r>
            <a:rPr lang="en-US" sz="1200" b="0" i="0" kern="1200"/>
            <a:t>: Provide a downloadable version of your resume or CV for visitors to review your work experience, education, and certifications.</a:t>
          </a:r>
          <a:endParaRPr lang="en-US" sz="1200" kern="1200"/>
        </a:p>
      </dsp:txBody>
      <dsp:txXfrm>
        <a:off x="7890438" y="212928"/>
        <a:ext cx="2401550" cy="1440930"/>
      </dsp:txXfrm>
    </dsp:sp>
    <dsp:sp modelId="{969DA3CA-ECE3-40EA-8479-BCFC6E404BC1}">
      <dsp:nvSpPr>
        <dsp:cNvPr id="0" name=""/>
        <dsp:cNvSpPr/>
      </dsp:nvSpPr>
      <dsp:spPr>
        <a:xfrm>
          <a:off x="3027" y="1894013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Contact Form</a:t>
          </a:r>
          <a:r>
            <a:rPr lang="en-US" sz="1200" b="0" i="0" kern="1200"/>
            <a:t>: Make it easy for potential clients or employers to get in touch with you by including a contact form or email address.</a:t>
          </a:r>
          <a:endParaRPr lang="en-US" sz="1200" kern="1200"/>
        </a:p>
      </dsp:txBody>
      <dsp:txXfrm>
        <a:off x="3027" y="1894013"/>
        <a:ext cx="2401550" cy="1440930"/>
      </dsp:txXfrm>
    </dsp:sp>
    <dsp:sp modelId="{33AFBC58-BB20-4BFC-B973-01F8E63FE552}">
      <dsp:nvSpPr>
        <dsp:cNvPr id="0" name=""/>
        <dsp:cNvSpPr/>
      </dsp:nvSpPr>
      <dsp:spPr>
        <a:xfrm>
          <a:off x="2607027" y="1894013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Social Media Integration</a:t>
          </a:r>
          <a:r>
            <a:rPr lang="en-US" sz="1200" b="0" i="0" kern="1200"/>
            <a:t>: Include links to your professional social media profiles (e.g., LinkedIn, GitHub) to encourage networking and connections.</a:t>
          </a:r>
          <a:endParaRPr lang="en-US" sz="1200" kern="1200"/>
        </a:p>
      </dsp:txBody>
      <dsp:txXfrm>
        <a:off x="2607027" y="1894013"/>
        <a:ext cx="2401550" cy="1440930"/>
      </dsp:txXfrm>
    </dsp:sp>
    <dsp:sp modelId="{80AE5F61-56B7-4B2E-AEB6-D03680C0E0F8}">
      <dsp:nvSpPr>
        <dsp:cNvPr id="0" name=""/>
        <dsp:cNvSpPr/>
      </dsp:nvSpPr>
      <dsp:spPr>
        <a:xfrm>
          <a:off x="5248733" y="1894013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Responsive Design</a:t>
          </a:r>
          <a:r>
            <a:rPr lang="en-US" sz="1200" b="0" i="0" kern="1200"/>
            <a:t>: Ensure your portfolio is mobile-friendly and looks great on devices of all sizes.</a:t>
          </a:r>
          <a:endParaRPr lang="en-US" sz="1200" kern="1200"/>
        </a:p>
      </dsp:txBody>
      <dsp:txXfrm>
        <a:off x="5248733" y="1894013"/>
        <a:ext cx="2401550" cy="1440930"/>
      </dsp:txXfrm>
    </dsp:sp>
    <dsp:sp modelId="{0B0930AD-AC71-4210-96BD-A234C17BEB9A}">
      <dsp:nvSpPr>
        <dsp:cNvPr id="0" name=""/>
        <dsp:cNvSpPr/>
      </dsp:nvSpPr>
      <dsp:spPr>
        <a:xfrm>
          <a:off x="7890438" y="1894013"/>
          <a:ext cx="2401550" cy="1440930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Version Control</a:t>
          </a:r>
          <a:r>
            <a:rPr lang="en-US" sz="1200" b="0" i="0" kern="1200"/>
            <a:t>: Use version control systems like Git to manage and track changes to your portfolio codebase.</a:t>
          </a:r>
          <a:endParaRPr lang="en-US" sz="1200" kern="1200"/>
        </a:p>
      </dsp:txBody>
      <dsp:txXfrm>
        <a:off x="7890438" y="1894013"/>
        <a:ext cx="2401550" cy="1440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linkedin.com/in/younes-koussour/" TargetMode="External"/><Relationship Id="rId7" Type="http://schemas.openxmlformats.org/officeDocument/2006/relationships/hyperlink" Target="https://twitter.com/younes_kou1431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hyperlink" Target="https://github.com/youneskoussour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rmAutofit/>
          </a:bodyPr>
          <a:lstStyle/>
          <a:p>
            <a:br>
              <a:rPr lang="en-US" sz="3400" dirty="0"/>
            </a:br>
            <a:r>
              <a:rPr lang="en-US" sz="3400" dirty="0"/>
              <a:t>portfolio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rmAutofit/>
          </a:bodyPr>
          <a:lstStyle/>
          <a:p>
            <a:r>
              <a:rPr lang="en-US" dirty="0"/>
              <a:t>KOUSSOUR Younes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b="1" spc="600">
                <a:ln w="28575">
                  <a:noFill/>
                  <a:prstDash val="solid"/>
                </a:ln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Portfolio Presentation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5F1E736-6932-96B4-0165-AEA91BF9A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273022"/>
              </p:ext>
            </p:extLst>
          </p:nvPr>
        </p:nvGraphicFramePr>
        <p:xfrm>
          <a:off x="1014984" y="2212848"/>
          <a:ext cx="10332720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0" dirty="0">
                <a:effectLst/>
              </a:rPr>
              <a:t>Personal Portfolio Web Application</a:t>
            </a:r>
          </a:p>
          <a:p>
            <a:pPr>
              <a:lnSpc>
                <a:spcPct val="90000"/>
              </a:lnSpc>
            </a:pPr>
            <a:r>
              <a:rPr lang="en-US" sz="1400" b="0" dirty="0">
                <a:effectLst/>
              </a:rPr>
              <a:t>Welcome to my personal portfolio web application! This project showcases my skills, experiences, and projects in a sleek and interactive manner. Whether you're a potential employer, colleague, or just curious about my work, I hope you find this portfolio informative and engaging.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Features of the system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9380D6-D77E-43A7-DE3F-F9F68E3531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B1DDC81-F161-C7F8-F105-C0165D9AB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600"/>
            </a:br>
            <a:r>
              <a:rPr lang="en-US" sz="600"/>
              <a:t>Portfolio Presentation</a:t>
            </a:r>
          </a:p>
        </p:txBody>
      </p:sp>
      <p:graphicFrame>
        <p:nvGraphicFramePr>
          <p:cNvPr id="20" name="Subtitle 2">
            <a:extLst>
              <a:ext uri="{FF2B5EF4-FFF2-40B4-BE49-F238E27FC236}">
                <a16:creationId xmlns:a16="http://schemas.microsoft.com/office/drawing/2014/main" id="{F8A42F3D-F7C4-45EE-8C7D-94F12C408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321860"/>
              </p:ext>
            </p:extLst>
          </p:nvPr>
        </p:nvGraphicFramePr>
        <p:xfrm>
          <a:off x="1014984" y="2212848"/>
          <a:ext cx="10332720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/>
              <a:t>TECHNOLOGIES USED</a:t>
            </a:r>
            <a:endParaRPr lang="en-US" b="1" spc="600">
              <a:ln w="28575">
                <a:noFill/>
                <a:prstDash val="solid"/>
              </a:ln>
            </a:endParaRPr>
          </a:p>
        </p:txBody>
      </p:sp>
      <p:pic>
        <p:nvPicPr>
          <p:cNvPr id="10" name="Espace réservé du contenu 9" descr="Une image contenant Graphique, symbole, logo, Police&#10;&#10;Description générée automatiquement">
            <a:extLst>
              <a:ext uri="{FF2B5EF4-FFF2-40B4-BE49-F238E27FC236}">
                <a16:creationId xmlns:a16="http://schemas.microsoft.com/office/drawing/2014/main" id="{FF7C6582-79B7-8BC6-98A9-B82EA6118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2030" y="3428657"/>
            <a:ext cx="1230911" cy="123091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Portfolio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Image 12" descr="Une image contenant logo, Graphique, conception, Police&#10;&#10;Description générée automatiquement">
            <a:extLst>
              <a:ext uri="{FF2B5EF4-FFF2-40B4-BE49-F238E27FC236}">
                <a16:creationId xmlns:a16="http://schemas.microsoft.com/office/drawing/2014/main" id="{20A8E14F-4DFD-DE53-CCF4-AC63F386B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030" y="2073539"/>
            <a:ext cx="1230911" cy="1230911"/>
          </a:xfrm>
          <a:prstGeom prst="rect">
            <a:avLst/>
          </a:prstGeom>
        </p:spPr>
      </p:pic>
      <p:pic>
        <p:nvPicPr>
          <p:cNvPr id="18" name="Image 17" descr="Une image contenant jaune, Rectangle, conception&#10;&#10;Description générée automatiquement">
            <a:extLst>
              <a:ext uri="{FF2B5EF4-FFF2-40B4-BE49-F238E27FC236}">
                <a16:creationId xmlns:a16="http://schemas.microsoft.com/office/drawing/2014/main" id="{BB7F1BD2-95F2-90C2-0107-0866B70B7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030" y="4783775"/>
            <a:ext cx="1348674" cy="123729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069FF48-0D3C-5652-087D-7DA875F923E3}"/>
              </a:ext>
            </a:extLst>
          </p:cNvPr>
          <p:cNvSpPr txBox="1"/>
          <p:nvPr/>
        </p:nvSpPr>
        <p:spPr>
          <a:xfrm>
            <a:off x="7451858" y="1595735"/>
            <a:ext cx="197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2376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DEMO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" name="Video_Capston_Alx_Project">
            <a:hlinkClick r:id="" action="ppaction://media"/>
            <a:extLst>
              <a:ext uri="{FF2B5EF4-FFF2-40B4-BE49-F238E27FC236}">
                <a16:creationId xmlns:a16="http://schemas.microsoft.com/office/drawing/2014/main" id="{56FE9132-33D5-E9C8-C471-9A329940C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0321" y="2109110"/>
            <a:ext cx="7255783" cy="40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7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7144164-5503-9D11-4F68-81F4CD37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271806"/>
            <a:ext cx="8878824" cy="590244"/>
          </a:xfrm>
        </p:spPr>
        <p:txBody>
          <a:bodyPr/>
          <a:lstStyle/>
          <a:p>
            <a:r>
              <a:rPr lang="en-US" sz="4000" dirty="0">
                <a:latin typeface="Source Sans Pro "/>
              </a:rPr>
              <a:t>CONTACTS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16FD90-6ABD-5EA8-0870-E27733B9F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75FEA7C-5201-0219-EAA4-51C8A3B8185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225EB-9239-A8F4-48C2-D2E44A245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latin typeface="Source Sans Pro "/>
              </a:rPr>
              <a:t>LinkedIn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3BCC4-AF80-8D3B-413B-3F80C7450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Younes koussour</a:t>
            </a:r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B1E138F-E5F8-7188-0E7F-C61CC315F3C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EAAE3-47A6-DF8C-088B-8353E3128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>
                <a:latin typeface="Source Sans Pro "/>
              </a:rPr>
              <a:t>GitHub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956031-A8E2-FF88-2769-10FEB7B75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Younes Koussour</a:t>
            </a:r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4608F53-148D-4D2F-6672-8A90E230C68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AD9EB9-CF0D-0D70-D541-05E1A813D0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>
                <a:latin typeface="Source Sans Pro "/>
              </a:rPr>
              <a:t>Twitter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9DE758-CE4B-6136-04AE-85B544CA6F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Younes Koussour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4C21939-A4DB-0F96-83D8-AD8FFB45359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A99FBE-9850-5F5D-04D9-E3A83DEEA9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Mail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AAB49A-6730-B2CF-9537-FF9551D4EB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Younesksr99@gmail.com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DFDBA5-4CFB-88D0-C90E-69D151F5BF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Portfolio Presentation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DE6296-7E22-41C1-8386-C20E2AE4FFDD}"/>
              </a:ext>
            </a:extLst>
          </p:cNvPr>
          <p:cNvSpPr txBox="1"/>
          <p:nvPr/>
        </p:nvSpPr>
        <p:spPr>
          <a:xfrm>
            <a:off x="3145789" y="1222151"/>
            <a:ext cx="531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urce Sans Pro "/>
              </a:rPr>
              <a:t>You can reach me on: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6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rmAutofit/>
          </a:bodyPr>
          <a:lstStyle/>
          <a:p>
            <a:r>
              <a:rPr lang="en-US" b="1" spc="600">
                <a:ln w="28575">
                  <a:noFill/>
                  <a:prstDash val="solid"/>
                </a:ln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KOUSSOUR Younes</a:t>
            </a:r>
          </a:p>
          <a:p>
            <a:pPr>
              <a:lnSpc>
                <a:spcPct val="90000"/>
              </a:lnSpc>
            </a:pPr>
            <a:r>
              <a:rPr lang="en-US" dirty="0"/>
              <a:t>Student at ALX MOROCCO</a:t>
            </a:r>
          </a:p>
          <a:p>
            <a:pPr>
              <a:lnSpc>
                <a:spcPct val="90000"/>
              </a:lnSpc>
            </a:pPr>
            <a:r>
              <a:rPr lang="en-US" dirty="0"/>
              <a:t>Software Engineering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FB90C6A-D177-4A33-8C6D-A7F0ABD6DA75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889</TotalTime>
  <Words>318</Words>
  <Application>Microsoft Office PowerPoint</Application>
  <PresentationFormat>Grand écran</PresentationFormat>
  <Paragraphs>43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Segoe UI Light</vt:lpstr>
      <vt:lpstr>Source Sans Pro </vt:lpstr>
      <vt:lpstr>Tw Cen MT</vt:lpstr>
      <vt:lpstr>Thème Office</vt:lpstr>
      <vt:lpstr> portfolio Presentation</vt:lpstr>
      <vt:lpstr>CONTENTS</vt:lpstr>
      <vt:lpstr>INTRODUCTION</vt:lpstr>
      <vt:lpstr>Features of the system</vt:lpstr>
      <vt:lpstr>TECHNOLOGIES USED</vt:lpstr>
      <vt:lpstr>CONTACTS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portfolio Presentation</dc:title>
  <dc:creator>younes koussour</dc:creator>
  <cp:lastModifiedBy>younes koussour</cp:lastModifiedBy>
  <cp:revision>4</cp:revision>
  <dcterms:created xsi:type="dcterms:W3CDTF">2024-04-03T00:25:01Z</dcterms:created>
  <dcterms:modified xsi:type="dcterms:W3CDTF">2024-04-03T15:14:58Z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